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4" r:id="rId3"/>
    <p:sldId id="263" r:id="rId4"/>
    <p:sldId id="289" r:id="rId5"/>
    <p:sldId id="283" r:id="rId6"/>
    <p:sldId id="285" r:id="rId7"/>
    <p:sldId id="268" r:id="rId8"/>
    <p:sldId id="265" r:id="rId9"/>
    <p:sldId id="261" r:id="rId10"/>
    <p:sldId id="288" r:id="rId11"/>
    <p:sldId id="266" r:id="rId12"/>
    <p:sldId id="272" r:id="rId13"/>
    <p:sldId id="282" r:id="rId14"/>
    <p:sldId id="273" r:id="rId15"/>
    <p:sldId id="259" r:id="rId16"/>
    <p:sldId id="257" r:id="rId17"/>
    <p:sldId id="267" r:id="rId18"/>
    <p:sldId id="260" r:id="rId19"/>
    <p:sldId id="286" r:id="rId20"/>
    <p:sldId id="274" r:id="rId21"/>
    <p:sldId id="269" r:id="rId22"/>
    <p:sldId id="278" r:id="rId23"/>
    <p:sldId id="262" r:id="rId24"/>
    <p:sldId id="270" r:id="rId25"/>
    <p:sldId id="258" r:id="rId26"/>
    <p:sldId id="271" r:id="rId27"/>
    <p:sldId id="275" r:id="rId28"/>
    <p:sldId id="281" r:id="rId29"/>
    <p:sldId id="291" r:id="rId30"/>
    <p:sldId id="264" r:id="rId31"/>
    <p:sldId id="287" r:id="rId32"/>
    <p:sldId id="277" r:id="rId33"/>
    <p:sldId id="290" r:id="rId34"/>
    <p:sldId id="276" r:id="rId35"/>
  </p:sldIdLst>
  <p:sldSz cx="7199313" cy="107997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02" userDrawn="1">
          <p15:clr>
            <a:srgbClr val="A4A3A4"/>
          </p15:clr>
        </p15:guide>
        <p15:guide id="2" pos="22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40" autoAdjust="0"/>
    <p:restoredTop sz="94660"/>
  </p:normalViewPr>
  <p:slideViewPr>
    <p:cSldViewPr showGuides="1">
      <p:cViewPr varScale="1">
        <p:scale>
          <a:sx n="67" d="100"/>
          <a:sy n="67" d="100"/>
        </p:scale>
        <p:origin x="3480" y="78"/>
      </p:cViewPr>
      <p:guideLst>
        <p:guide orient="horz" pos="3402"/>
        <p:guide pos="22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49" y="1767462"/>
            <a:ext cx="6119416" cy="3759917"/>
          </a:xfrm>
        </p:spPr>
        <p:txBody>
          <a:bodyPr anchor="b"/>
          <a:lstStyle>
            <a:lvl1pPr algn="ctr">
              <a:defRPr sz="472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914" y="5672376"/>
            <a:ext cx="5399485" cy="2607442"/>
          </a:xfrm>
        </p:spPr>
        <p:txBody>
          <a:bodyPr/>
          <a:lstStyle>
            <a:lvl1pPr marL="0" indent="0" algn="ctr">
              <a:buNone/>
              <a:defRPr sz="1890"/>
            </a:lvl1pPr>
            <a:lvl2pPr marL="359954" indent="0" algn="ctr">
              <a:buNone/>
              <a:defRPr sz="1575"/>
            </a:lvl2pPr>
            <a:lvl3pPr marL="719907" indent="0" algn="ctr">
              <a:buNone/>
              <a:defRPr sz="1417"/>
            </a:lvl3pPr>
            <a:lvl4pPr marL="1079861" indent="0" algn="ctr">
              <a:buNone/>
              <a:defRPr sz="1260"/>
            </a:lvl4pPr>
            <a:lvl5pPr marL="1439814" indent="0" algn="ctr">
              <a:buNone/>
              <a:defRPr sz="1260"/>
            </a:lvl5pPr>
            <a:lvl6pPr marL="1799768" indent="0" algn="ctr">
              <a:buNone/>
              <a:defRPr sz="1260"/>
            </a:lvl6pPr>
            <a:lvl7pPr marL="2159721" indent="0" algn="ctr">
              <a:buNone/>
              <a:defRPr sz="1260"/>
            </a:lvl7pPr>
            <a:lvl8pPr marL="2519675" indent="0" algn="ctr">
              <a:buNone/>
              <a:defRPr sz="1260"/>
            </a:lvl8pPr>
            <a:lvl9pPr marL="2879628" indent="0" algn="ctr">
              <a:buNone/>
              <a:defRPr sz="126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834D-53DE-42B7-8626-374A83FEF56A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B97D-830B-4FA0-B317-C1D3A3D9F8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784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834D-53DE-42B7-8626-374A83FEF56A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B97D-830B-4FA0-B317-C1D3A3D9F8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903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52009" y="574987"/>
            <a:ext cx="1552352" cy="91523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4953" y="574987"/>
            <a:ext cx="4567064" cy="91523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834D-53DE-42B7-8626-374A83FEF56A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B97D-830B-4FA0-B317-C1D3A3D9F8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013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834D-53DE-42B7-8626-374A83FEF56A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B97D-830B-4FA0-B317-C1D3A3D9F8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216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04" y="2692444"/>
            <a:ext cx="6209407" cy="4492401"/>
          </a:xfrm>
        </p:spPr>
        <p:txBody>
          <a:bodyPr anchor="b"/>
          <a:lstStyle>
            <a:lvl1pPr>
              <a:defRPr sz="472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1204" y="7227345"/>
            <a:ext cx="6209407" cy="2362447"/>
          </a:xfrm>
        </p:spPr>
        <p:txBody>
          <a:bodyPr/>
          <a:lstStyle>
            <a:lvl1pPr marL="0" indent="0">
              <a:buNone/>
              <a:defRPr sz="1890">
                <a:solidFill>
                  <a:schemeClr val="tx1"/>
                </a:solidFill>
              </a:defRPr>
            </a:lvl1pPr>
            <a:lvl2pPr marL="359954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2pPr>
            <a:lvl3pPr marL="719907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3pPr>
            <a:lvl4pPr marL="107986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439814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179976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15972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519675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287962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834D-53DE-42B7-8626-374A83FEF56A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B97D-830B-4FA0-B317-C1D3A3D9F8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47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4953" y="2874937"/>
            <a:ext cx="3059708" cy="68523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652" y="2874937"/>
            <a:ext cx="3059708" cy="68523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834D-53DE-42B7-8626-374A83FEF56A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B97D-830B-4FA0-B317-C1D3A3D9F8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828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1" y="574990"/>
            <a:ext cx="6209407" cy="208745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891" y="2647443"/>
            <a:ext cx="3045646" cy="1297471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59954" indent="0">
              <a:buNone/>
              <a:defRPr sz="1575" b="1"/>
            </a:lvl2pPr>
            <a:lvl3pPr marL="719907" indent="0">
              <a:buNone/>
              <a:defRPr sz="1417" b="1"/>
            </a:lvl3pPr>
            <a:lvl4pPr marL="1079861" indent="0">
              <a:buNone/>
              <a:defRPr sz="1260" b="1"/>
            </a:lvl4pPr>
            <a:lvl5pPr marL="1439814" indent="0">
              <a:buNone/>
              <a:defRPr sz="1260" b="1"/>
            </a:lvl5pPr>
            <a:lvl6pPr marL="1799768" indent="0">
              <a:buNone/>
              <a:defRPr sz="1260" b="1"/>
            </a:lvl6pPr>
            <a:lvl7pPr marL="2159721" indent="0">
              <a:buNone/>
              <a:defRPr sz="1260" b="1"/>
            </a:lvl7pPr>
            <a:lvl8pPr marL="2519675" indent="0">
              <a:buNone/>
              <a:defRPr sz="1260" b="1"/>
            </a:lvl8pPr>
            <a:lvl9pPr marL="2879628" indent="0">
              <a:buNone/>
              <a:defRPr sz="126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91" y="3944914"/>
            <a:ext cx="3045646" cy="58023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44652" y="2647443"/>
            <a:ext cx="3060646" cy="1297471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59954" indent="0">
              <a:buNone/>
              <a:defRPr sz="1575" b="1"/>
            </a:lvl2pPr>
            <a:lvl3pPr marL="719907" indent="0">
              <a:buNone/>
              <a:defRPr sz="1417" b="1"/>
            </a:lvl3pPr>
            <a:lvl4pPr marL="1079861" indent="0">
              <a:buNone/>
              <a:defRPr sz="1260" b="1"/>
            </a:lvl4pPr>
            <a:lvl5pPr marL="1439814" indent="0">
              <a:buNone/>
              <a:defRPr sz="1260" b="1"/>
            </a:lvl5pPr>
            <a:lvl6pPr marL="1799768" indent="0">
              <a:buNone/>
              <a:defRPr sz="1260" b="1"/>
            </a:lvl6pPr>
            <a:lvl7pPr marL="2159721" indent="0">
              <a:buNone/>
              <a:defRPr sz="1260" b="1"/>
            </a:lvl7pPr>
            <a:lvl8pPr marL="2519675" indent="0">
              <a:buNone/>
              <a:defRPr sz="1260" b="1"/>
            </a:lvl8pPr>
            <a:lvl9pPr marL="2879628" indent="0">
              <a:buNone/>
              <a:defRPr sz="126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644652" y="3944914"/>
            <a:ext cx="3060646" cy="58023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834D-53DE-42B7-8626-374A83FEF56A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B97D-830B-4FA0-B317-C1D3A3D9F8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34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834D-53DE-42B7-8626-374A83FEF56A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B97D-830B-4FA0-B317-C1D3A3D9F8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535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834D-53DE-42B7-8626-374A83FEF56A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B97D-830B-4FA0-B317-C1D3A3D9F8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38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0" y="719984"/>
            <a:ext cx="2321966" cy="2519945"/>
          </a:xfrm>
        </p:spPr>
        <p:txBody>
          <a:bodyPr anchor="b"/>
          <a:lstStyle>
            <a:lvl1pPr>
              <a:defRPr sz="251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0646" y="1554968"/>
            <a:ext cx="3644652" cy="7674832"/>
          </a:xfrm>
        </p:spPr>
        <p:txBody>
          <a:bodyPr/>
          <a:lstStyle>
            <a:lvl1pPr>
              <a:defRPr sz="2519"/>
            </a:lvl1pPr>
            <a:lvl2pPr>
              <a:defRPr sz="2204"/>
            </a:lvl2pPr>
            <a:lvl3pPr>
              <a:defRPr sz="189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890" y="3239929"/>
            <a:ext cx="2321966" cy="6002369"/>
          </a:xfrm>
        </p:spPr>
        <p:txBody>
          <a:bodyPr/>
          <a:lstStyle>
            <a:lvl1pPr marL="0" indent="0">
              <a:buNone/>
              <a:defRPr sz="1260"/>
            </a:lvl1pPr>
            <a:lvl2pPr marL="359954" indent="0">
              <a:buNone/>
              <a:defRPr sz="1102"/>
            </a:lvl2pPr>
            <a:lvl3pPr marL="719907" indent="0">
              <a:buNone/>
              <a:defRPr sz="945"/>
            </a:lvl3pPr>
            <a:lvl4pPr marL="1079861" indent="0">
              <a:buNone/>
              <a:defRPr sz="787"/>
            </a:lvl4pPr>
            <a:lvl5pPr marL="1439814" indent="0">
              <a:buNone/>
              <a:defRPr sz="787"/>
            </a:lvl5pPr>
            <a:lvl6pPr marL="1799768" indent="0">
              <a:buNone/>
              <a:defRPr sz="787"/>
            </a:lvl6pPr>
            <a:lvl7pPr marL="2159721" indent="0">
              <a:buNone/>
              <a:defRPr sz="787"/>
            </a:lvl7pPr>
            <a:lvl8pPr marL="2519675" indent="0">
              <a:buNone/>
              <a:defRPr sz="787"/>
            </a:lvl8pPr>
            <a:lvl9pPr marL="2879628" indent="0">
              <a:buNone/>
              <a:defRPr sz="78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834D-53DE-42B7-8626-374A83FEF56A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B97D-830B-4FA0-B317-C1D3A3D9F8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627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0" y="719984"/>
            <a:ext cx="2321966" cy="2519945"/>
          </a:xfrm>
        </p:spPr>
        <p:txBody>
          <a:bodyPr anchor="b"/>
          <a:lstStyle>
            <a:lvl1pPr>
              <a:defRPr sz="251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060646" y="1554968"/>
            <a:ext cx="3644652" cy="7674832"/>
          </a:xfrm>
        </p:spPr>
        <p:txBody>
          <a:bodyPr anchor="t"/>
          <a:lstStyle>
            <a:lvl1pPr marL="0" indent="0">
              <a:buNone/>
              <a:defRPr sz="2519"/>
            </a:lvl1pPr>
            <a:lvl2pPr marL="359954" indent="0">
              <a:buNone/>
              <a:defRPr sz="2204"/>
            </a:lvl2pPr>
            <a:lvl3pPr marL="719907" indent="0">
              <a:buNone/>
              <a:defRPr sz="1890"/>
            </a:lvl3pPr>
            <a:lvl4pPr marL="1079861" indent="0">
              <a:buNone/>
              <a:defRPr sz="1575"/>
            </a:lvl4pPr>
            <a:lvl5pPr marL="1439814" indent="0">
              <a:buNone/>
              <a:defRPr sz="1575"/>
            </a:lvl5pPr>
            <a:lvl6pPr marL="1799768" indent="0">
              <a:buNone/>
              <a:defRPr sz="1575"/>
            </a:lvl6pPr>
            <a:lvl7pPr marL="2159721" indent="0">
              <a:buNone/>
              <a:defRPr sz="1575"/>
            </a:lvl7pPr>
            <a:lvl8pPr marL="2519675" indent="0">
              <a:buNone/>
              <a:defRPr sz="1575"/>
            </a:lvl8pPr>
            <a:lvl9pPr marL="2879628" indent="0">
              <a:buNone/>
              <a:defRPr sz="157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890" y="3239929"/>
            <a:ext cx="2321966" cy="6002369"/>
          </a:xfrm>
        </p:spPr>
        <p:txBody>
          <a:bodyPr/>
          <a:lstStyle>
            <a:lvl1pPr marL="0" indent="0">
              <a:buNone/>
              <a:defRPr sz="1260"/>
            </a:lvl1pPr>
            <a:lvl2pPr marL="359954" indent="0">
              <a:buNone/>
              <a:defRPr sz="1102"/>
            </a:lvl2pPr>
            <a:lvl3pPr marL="719907" indent="0">
              <a:buNone/>
              <a:defRPr sz="945"/>
            </a:lvl3pPr>
            <a:lvl4pPr marL="1079861" indent="0">
              <a:buNone/>
              <a:defRPr sz="787"/>
            </a:lvl4pPr>
            <a:lvl5pPr marL="1439814" indent="0">
              <a:buNone/>
              <a:defRPr sz="787"/>
            </a:lvl5pPr>
            <a:lvl6pPr marL="1799768" indent="0">
              <a:buNone/>
              <a:defRPr sz="787"/>
            </a:lvl6pPr>
            <a:lvl7pPr marL="2159721" indent="0">
              <a:buNone/>
              <a:defRPr sz="787"/>
            </a:lvl7pPr>
            <a:lvl8pPr marL="2519675" indent="0">
              <a:buNone/>
              <a:defRPr sz="787"/>
            </a:lvl8pPr>
            <a:lvl9pPr marL="2879628" indent="0">
              <a:buNone/>
              <a:defRPr sz="78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834D-53DE-42B7-8626-374A83FEF56A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B97D-830B-4FA0-B317-C1D3A3D9F8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572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4953" y="574990"/>
            <a:ext cx="6209407" cy="2087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4953" y="2874937"/>
            <a:ext cx="6209407" cy="6852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4953" y="10009783"/>
            <a:ext cx="1619845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7834D-53DE-42B7-8626-374A83FEF56A}" type="datetimeFigureOut">
              <a:rPr lang="ru-RU" smtClean="0"/>
              <a:t>07.05.2026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84773" y="10009783"/>
            <a:ext cx="2429768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4515" y="10009783"/>
            <a:ext cx="1619845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5B97D-830B-4FA0-B317-C1D3A3D9F8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36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19907" rtl="0" eaLnBrk="1" latinLnBrk="0" hangingPunct="1">
        <a:lnSpc>
          <a:spcPct val="90000"/>
        </a:lnSpc>
        <a:spcBef>
          <a:spcPct val="0"/>
        </a:spcBef>
        <a:buNone/>
        <a:defRPr sz="34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977" indent="-179977" algn="l" defTabSz="71990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204" kern="1200">
          <a:solidFill>
            <a:schemeClr val="tx1"/>
          </a:solidFill>
          <a:latin typeface="+mn-lt"/>
          <a:ea typeface="+mn-ea"/>
          <a:cs typeface="+mn-cs"/>
        </a:defRPr>
      </a:lvl1pPr>
      <a:lvl2pPr marL="539930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899884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59837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619791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97974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339698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699652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305960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1pPr>
      <a:lvl2pPr marL="359954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2pPr>
      <a:lvl3pPr marL="719907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3pPr>
      <a:lvl4pPr marL="1079861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439814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799768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159721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519675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2879628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F25BC3-432A-7FE7-F5BC-7AFE5C7956DE}"/>
              </a:ext>
            </a:extLst>
          </p:cNvPr>
          <p:cNvSpPr txBox="1"/>
          <p:nvPr/>
        </p:nvSpPr>
        <p:spPr>
          <a:xfrm>
            <a:off x="30633" y="3239641"/>
            <a:ext cx="7199313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chemeClr val="bg1"/>
                </a:solidFill>
                <a:latin typeface="B52" panose="040B0500000000000000" pitchFamily="81" charset="0"/>
              </a:rPr>
              <a:t>Бессмертный полк Государственного архива Республики Бурятия</a:t>
            </a:r>
          </a:p>
          <a:p>
            <a:pPr algn="ctr"/>
            <a:endParaRPr lang="ru-RU" sz="6000" dirty="0">
              <a:solidFill>
                <a:schemeClr val="bg1"/>
              </a:solidFill>
              <a:latin typeface="B52" panose="040B0500000000000000" pitchFamily="81" charset="0"/>
            </a:endParaRPr>
          </a:p>
          <a:p>
            <a:pPr algn="ctr"/>
            <a:endParaRPr lang="ru-RU" sz="6000" dirty="0">
              <a:solidFill>
                <a:schemeClr val="bg1"/>
              </a:solidFill>
              <a:latin typeface="B52" panose="040B0500000000000000" pitchFamily="81" charset="0"/>
            </a:endParaRPr>
          </a:p>
          <a:p>
            <a:pPr algn="ctr"/>
            <a:endParaRPr lang="ru-RU" sz="6000" dirty="0">
              <a:solidFill>
                <a:schemeClr val="bg1"/>
              </a:solidFill>
              <a:latin typeface="B52" panose="040B0500000000000000" pitchFamily="81" charset="0"/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+mj-lt"/>
              </a:rPr>
              <a:t>г. Улан-Удэ,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+mj-lt"/>
              </a:rPr>
              <a:t>2026 г.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F11EB0-6388-E5DF-6DEB-611F999B1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00" y="431329"/>
            <a:ext cx="2108700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50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DC563-EDF2-67D5-8013-6BE990636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9E4D10-88F1-E7FB-0C4D-5531AE0A4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7" t="5742" r="28568" b="36559"/>
          <a:stretch/>
        </p:blipFill>
        <p:spPr>
          <a:xfrm>
            <a:off x="1198973" y="311121"/>
            <a:ext cx="4942934" cy="8712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F288AE-1D5A-5621-56A0-1D97719B8D68}"/>
              </a:ext>
            </a:extLst>
          </p:cNvPr>
          <p:cNvSpPr txBox="1"/>
          <p:nvPr/>
        </p:nvSpPr>
        <p:spPr>
          <a:xfrm>
            <a:off x="1231139" y="9037773"/>
            <a:ext cx="47386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ДОРЖИНОВА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Нина Доржиева (1914-1995 гг.)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Капитан медицинской службы</a:t>
            </a:r>
          </a:p>
        </p:txBody>
      </p:sp>
    </p:spTree>
    <p:extLst>
      <p:ext uri="{BB962C8B-B14F-4D97-AF65-F5344CB8AC3E}">
        <p14:creationId xmlns:p14="http://schemas.microsoft.com/office/powerpoint/2010/main" val="3040256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9E4DE-057C-0FCE-8039-DDB5822DD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FE2A9D-38A3-3AA4-F6CE-DC6D6D28A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" t="3994" r="47869" b="48585"/>
          <a:stretch/>
        </p:blipFill>
        <p:spPr>
          <a:xfrm>
            <a:off x="431305" y="719361"/>
            <a:ext cx="6048672" cy="878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70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7E97A-F70E-C936-D7FE-69E0AC885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D5E90E-793F-67BF-10D0-9895DF0908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5" t="10296" r="17600" b="5009"/>
          <a:stretch/>
        </p:blipFill>
        <p:spPr bwMode="auto">
          <a:xfrm rot="5400000">
            <a:off x="-612813" y="2203418"/>
            <a:ext cx="8424936" cy="56008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A55DBE-CA19-8DB6-E2DC-B18225C2056D}"/>
              </a:ext>
            </a:extLst>
          </p:cNvPr>
          <p:cNvSpPr txBox="1"/>
          <p:nvPr/>
        </p:nvSpPr>
        <p:spPr>
          <a:xfrm>
            <a:off x="0" y="9288313"/>
            <a:ext cx="71993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КАРПОВ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Николай </a:t>
            </a:r>
            <a:r>
              <a:rPr lang="ru-RU" sz="2400" b="1" dirty="0" err="1">
                <a:solidFill>
                  <a:schemeClr val="bg1"/>
                </a:solidFill>
                <a:latin typeface="+mj-lt"/>
              </a:rPr>
              <a:t>Харламович</a:t>
            </a:r>
            <a:r>
              <a:rPr lang="ru-RU" sz="2400" b="1" dirty="0">
                <a:solidFill>
                  <a:schemeClr val="bg1"/>
                </a:solidFill>
                <a:latin typeface="+mj-lt"/>
              </a:rPr>
              <a:t> (1908-1979 гг.)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ефрейтор </a:t>
            </a:r>
          </a:p>
        </p:txBody>
      </p:sp>
    </p:spTree>
    <p:extLst>
      <p:ext uri="{BB962C8B-B14F-4D97-AF65-F5344CB8AC3E}">
        <p14:creationId xmlns:p14="http://schemas.microsoft.com/office/powerpoint/2010/main" val="4200581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FCD2A-78A6-C471-A708-5B05B67F6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1C11E0-08B3-C84C-FB3D-0C6E7D16F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72" y="431329"/>
            <a:ext cx="6144767" cy="869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73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D4FF9-F5B8-549D-64C3-03D18E711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1EDBC4-D898-57C0-7728-B80D149B2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26" y="647353"/>
            <a:ext cx="5992060" cy="847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5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D8598-9D26-2F02-57F3-533FBEE55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29E126-3617-3AB0-48B6-2931326AE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20" y="631535"/>
            <a:ext cx="6580271" cy="953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25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B1077-BDBC-75FD-1992-B4C4DB09F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D64672-EE88-FB54-8594-0009CDD14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45" y="719361"/>
            <a:ext cx="4738622" cy="84242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12EFBA-B5A4-5794-897E-7C8CD1058ECC}"/>
              </a:ext>
            </a:extLst>
          </p:cNvPr>
          <p:cNvSpPr txBox="1"/>
          <p:nvPr/>
        </p:nvSpPr>
        <p:spPr>
          <a:xfrm>
            <a:off x="1230345" y="9288313"/>
            <a:ext cx="47386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ЛУПСАНОВ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Пётр </a:t>
            </a:r>
            <a:r>
              <a:rPr lang="ru-RU" sz="2400" b="1" dirty="0" err="1">
                <a:solidFill>
                  <a:schemeClr val="bg1"/>
                </a:solidFill>
                <a:latin typeface="+mj-lt"/>
              </a:rPr>
              <a:t>Лупсанович</a:t>
            </a:r>
            <a:r>
              <a:rPr lang="ru-RU" sz="2400" b="1" dirty="0">
                <a:solidFill>
                  <a:schemeClr val="bg1"/>
                </a:solidFill>
                <a:latin typeface="+mj-lt"/>
              </a:rPr>
              <a:t> (1927-2014 гг.)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Участник войны с Японией</a:t>
            </a:r>
          </a:p>
        </p:txBody>
      </p:sp>
    </p:spTree>
    <p:extLst>
      <p:ext uri="{BB962C8B-B14F-4D97-AF65-F5344CB8AC3E}">
        <p14:creationId xmlns:p14="http://schemas.microsoft.com/office/powerpoint/2010/main" val="3653314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5F728-1CA4-C352-269D-32B8CA1DF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3E1A62-19CE-C857-4BCE-BCC8B28B9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56" y="742156"/>
            <a:ext cx="6324600" cy="931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61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BA60D-84DA-CBD4-4F02-80C7D5FEA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D86F66-CCCD-84CB-7BD6-2930F4533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62" y="1079401"/>
            <a:ext cx="6108775" cy="86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6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A4F28-92BF-5913-2E3D-36F63A15E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DA4545-EE33-8CF4-3289-E7C679B94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t="10662" r="5550" b="36665"/>
          <a:stretch/>
        </p:blipFill>
        <p:spPr>
          <a:xfrm>
            <a:off x="557546" y="575345"/>
            <a:ext cx="6084220" cy="80108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23DC97-4DAE-625E-3E2E-BDB3B181B6F5}"/>
              </a:ext>
            </a:extLst>
          </p:cNvPr>
          <p:cNvSpPr txBox="1"/>
          <p:nvPr/>
        </p:nvSpPr>
        <p:spPr>
          <a:xfrm>
            <a:off x="0" y="8712249"/>
            <a:ext cx="71993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МИХАЙЛОВ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Михаил Авдеевич (1901-1974 гг.)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Участник войны с Японией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Рядовой/помощник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командира взвода</a:t>
            </a:r>
          </a:p>
        </p:txBody>
      </p:sp>
    </p:spTree>
    <p:extLst>
      <p:ext uri="{BB962C8B-B14F-4D97-AF65-F5344CB8AC3E}">
        <p14:creationId xmlns:p14="http://schemas.microsoft.com/office/powerpoint/2010/main" val="3964912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DEBF2-F6A5-418D-E3F4-1D2D520B8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E90307-8329-5B68-DAE3-09BBF30C2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68" y="1079401"/>
            <a:ext cx="6108775" cy="86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55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EA713-4DB0-E458-671A-91FC72AFC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089205-12E2-C63B-C697-FEFD07CAE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72" y="647353"/>
            <a:ext cx="6144767" cy="869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97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821B9-7175-9AA6-69D6-EB907AD4B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F8BFAF-7522-B5B4-CD40-0D95056C6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" t="22662" r="5216" b="29998"/>
          <a:stretch/>
        </p:blipFill>
        <p:spPr>
          <a:xfrm>
            <a:off x="465787" y="1446700"/>
            <a:ext cx="6267738" cy="7416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282B9C-9E0D-0FDD-460F-D829A0FDE792}"/>
              </a:ext>
            </a:extLst>
          </p:cNvPr>
          <p:cNvSpPr txBox="1"/>
          <p:nvPr/>
        </p:nvSpPr>
        <p:spPr>
          <a:xfrm>
            <a:off x="0" y="8863524"/>
            <a:ext cx="71993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НОВОЛОДСКИЙ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Иван Филимонович. 11.09.1926 г.р.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Младший сержант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участник войны с Японией </a:t>
            </a:r>
          </a:p>
        </p:txBody>
      </p:sp>
    </p:spTree>
    <p:extLst>
      <p:ext uri="{BB962C8B-B14F-4D97-AF65-F5344CB8AC3E}">
        <p14:creationId xmlns:p14="http://schemas.microsoft.com/office/powerpoint/2010/main" val="3738755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C10A5-CBFD-80AC-3B7C-2558442DB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B2F8AA-24D0-DBBD-2248-553DA0DF8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1" y="517086"/>
            <a:ext cx="5750377" cy="81231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D60BF7-5E23-7F0A-701F-31C0B4BB13C1}"/>
              </a:ext>
            </a:extLst>
          </p:cNvPr>
          <p:cNvSpPr txBox="1"/>
          <p:nvPr/>
        </p:nvSpPr>
        <p:spPr>
          <a:xfrm>
            <a:off x="0" y="8640241"/>
            <a:ext cx="71993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ПЕРМЯКОВ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Иван Афанасьевич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(1921-1993 гг.)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Младший лейтенант</a:t>
            </a:r>
          </a:p>
        </p:txBody>
      </p:sp>
    </p:spTree>
    <p:extLst>
      <p:ext uri="{BB962C8B-B14F-4D97-AF65-F5344CB8AC3E}">
        <p14:creationId xmlns:p14="http://schemas.microsoft.com/office/powerpoint/2010/main" val="4071314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B048E-1845-34FF-9045-EF40221F2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20CF8F-4086-C141-1357-44708FA31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22" y="431329"/>
            <a:ext cx="6321868" cy="919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58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B95B5-9CAF-B30A-3D18-2771DD2B9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44A4DF-F5E1-B8A4-0DDE-3CC959126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" t="6117" r="49989" b="47169"/>
          <a:stretch/>
        </p:blipFill>
        <p:spPr>
          <a:xfrm>
            <a:off x="792137" y="431329"/>
            <a:ext cx="5616625" cy="8422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28BF98-E970-9CB1-B647-24C9755590C2}"/>
              </a:ext>
            </a:extLst>
          </p:cNvPr>
          <p:cNvSpPr txBox="1"/>
          <p:nvPr/>
        </p:nvSpPr>
        <p:spPr>
          <a:xfrm>
            <a:off x="0" y="8863524"/>
            <a:ext cx="71993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РАДНАЕВ </a:t>
            </a:r>
          </a:p>
          <a:p>
            <a:pPr algn="ctr"/>
            <a:r>
              <a:rPr lang="ru-RU" sz="2400" b="1" dirty="0" err="1">
                <a:solidFill>
                  <a:schemeClr val="bg1"/>
                </a:solidFill>
                <a:latin typeface="+mj-lt"/>
              </a:rPr>
              <a:t>Эрдэни</a:t>
            </a:r>
            <a:r>
              <a:rPr lang="ru-RU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+mj-lt"/>
              </a:rPr>
              <a:t>Цыремпилович</a:t>
            </a:r>
            <a:r>
              <a:rPr lang="ru-RU" sz="2400" b="1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(1909-1991 гг.)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Старший сержант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Участник Великой Отечественной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3766621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B0DAB-C0AD-8327-0F19-763AEB965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13768E-510A-213F-BA8C-2DD21D381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8" t="777" r="14659" b="16120"/>
          <a:stretch/>
        </p:blipFill>
        <p:spPr>
          <a:xfrm>
            <a:off x="844953" y="760054"/>
            <a:ext cx="5509406" cy="85282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BBE50C-241D-B145-7FF5-394400C52E83}"/>
              </a:ext>
            </a:extLst>
          </p:cNvPr>
          <p:cNvSpPr txBox="1"/>
          <p:nvPr/>
        </p:nvSpPr>
        <p:spPr>
          <a:xfrm>
            <a:off x="1" y="9288313"/>
            <a:ext cx="71993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СОРОКИН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Сидор Николаевич (1900-1956 гг.)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Участник Великой Отечественной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1478478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7A2C2-76AD-8937-E236-07E6A1EEC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9A4204-96BA-16A9-9FEC-39B563C35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95" y="791369"/>
            <a:ext cx="6063510" cy="857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29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C2853-7F86-37BE-779F-D9AF6529A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7B6393-2810-955D-F090-C6E781BF3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81" y="719361"/>
            <a:ext cx="6119937" cy="865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09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6636F-88EE-2762-997F-8A8B5672C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3E6189-2CB1-F056-037E-E24881EEB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56" y="1356519"/>
            <a:ext cx="5715000" cy="808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54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8145A-B4C5-F367-FFB4-536F3AD5F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DA52BB-D8A7-9EB6-749E-27C3771C2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5" r="5252" b="10708"/>
          <a:stretch>
            <a:fillRect/>
          </a:stretch>
        </p:blipFill>
        <p:spPr>
          <a:xfrm>
            <a:off x="189061" y="1011052"/>
            <a:ext cx="6821190" cy="71318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D88E6C-A1CB-3255-1BB3-F61256ADEC2A}"/>
              </a:ext>
            </a:extLst>
          </p:cNvPr>
          <p:cNvSpPr txBox="1"/>
          <p:nvPr/>
        </p:nvSpPr>
        <p:spPr>
          <a:xfrm>
            <a:off x="982687" y="8622927"/>
            <a:ext cx="5233939" cy="1235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76" b="1" dirty="0" err="1">
                <a:solidFill>
                  <a:schemeClr val="bg1"/>
                </a:solidFill>
                <a:latin typeface="+mj-lt"/>
              </a:rPr>
              <a:t>Халматов</a:t>
            </a:r>
            <a:r>
              <a:rPr lang="ru-RU" sz="2476" b="1" dirty="0">
                <a:solidFill>
                  <a:schemeClr val="bg1"/>
                </a:solidFill>
                <a:latin typeface="+mj-lt"/>
              </a:rPr>
              <a:t> Владимир Павлович</a:t>
            </a:r>
          </a:p>
          <a:p>
            <a:pPr algn="ctr"/>
            <a:r>
              <a:rPr lang="ru-RU" sz="2476" b="1" dirty="0">
                <a:solidFill>
                  <a:schemeClr val="bg1"/>
                </a:solidFill>
                <a:latin typeface="+mj-lt"/>
              </a:rPr>
              <a:t>30.11.1930-13.01.2021</a:t>
            </a:r>
          </a:p>
          <a:p>
            <a:pPr algn="ctr"/>
            <a:r>
              <a:rPr lang="ru-RU" sz="2476" b="1" dirty="0">
                <a:solidFill>
                  <a:schemeClr val="bg1"/>
                </a:solidFill>
                <a:latin typeface="+mj-lt"/>
              </a:rPr>
              <a:t>труженик тыла</a:t>
            </a:r>
          </a:p>
        </p:txBody>
      </p:sp>
    </p:spTree>
    <p:extLst>
      <p:ext uri="{BB962C8B-B14F-4D97-AF65-F5344CB8AC3E}">
        <p14:creationId xmlns:p14="http://schemas.microsoft.com/office/powerpoint/2010/main" val="3894882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44497-5E62-53E0-EDA7-1D5D9C1F1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ABE10A-CB1D-ED6D-E7CA-F3D2D6F72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68" y="1079401"/>
            <a:ext cx="6108775" cy="86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40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F2331-CD65-C13D-DC9E-27F2D3612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5EE60A-734F-010D-0428-5F4F6F846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66" y="359321"/>
            <a:ext cx="5839780" cy="82595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89D876-1EF1-8251-2B21-EB5DAB154CE8}"/>
              </a:ext>
            </a:extLst>
          </p:cNvPr>
          <p:cNvSpPr txBox="1"/>
          <p:nvPr/>
        </p:nvSpPr>
        <p:spPr>
          <a:xfrm>
            <a:off x="-1" y="8712249"/>
            <a:ext cx="71993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ХОБРАКОВ </a:t>
            </a:r>
          </a:p>
          <a:p>
            <a:pPr algn="ctr"/>
            <a:r>
              <a:rPr lang="ru-RU" sz="2400" b="1" dirty="0" err="1">
                <a:solidFill>
                  <a:schemeClr val="bg1"/>
                </a:solidFill>
                <a:latin typeface="+mj-lt"/>
              </a:rPr>
              <a:t>Чирип-Цынгэ</a:t>
            </a:r>
            <a:r>
              <a:rPr lang="ru-RU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+mj-lt"/>
              </a:rPr>
              <a:t>Арсаланович</a:t>
            </a:r>
            <a:r>
              <a:rPr lang="ru-RU" sz="2400" b="1" dirty="0">
                <a:solidFill>
                  <a:schemeClr val="bg1"/>
                </a:solidFill>
                <a:latin typeface="+mj-lt"/>
              </a:rPr>
              <a:t> (1909-1978),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участник битвы на Халхин-Голе,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Великой Отечественной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34860571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43840-6A85-E53F-ED7E-38043CDDD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A0BA4B-24F1-F5C5-3A16-F85E23738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66" y="427900"/>
            <a:ext cx="6043168" cy="84356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1FF28C-635F-0BB1-E682-0B337EDABE1D}"/>
              </a:ext>
            </a:extLst>
          </p:cNvPr>
          <p:cNvSpPr txBox="1"/>
          <p:nvPr/>
        </p:nvSpPr>
        <p:spPr>
          <a:xfrm>
            <a:off x="0" y="8863524"/>
            <a:ext cx="71993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ЧИМИТОВ</a:t>
            </a:r>
          </a:p>
          <a:p>
            <a:pPr algn="ctr"/>
            <a:r>
              <a:rPr lang="ru-RU" sz="2400" b="1" dirty="0" err="1">
                <a:solidFill>
                  <a:schemeClr val="bg1"/>
                </a:solidFill>
                <a:latin typeface="+mj-lt"/>
              </a:rPr>
              <a:t>Шагдур</a:t>
            </a:r>
            <a:r>
              <a:rPr lang="ru-RU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+mj-lt"/>
              </a:rPr>
              <a:t>Будаевич</a:t>
            </a:r>
            <a:r>
              <a:rPr lang="ru-RU" sz="2400" b="1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(1912-1971 гг.)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Участник Великой Отечественной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9530745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9D755-EC76-430F-405A-9A778FFC7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F7BD5C-3E61-39AA-3DFE-1593FDE6A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02" y="987191"/>
            <a:ext cx="6342307" cy="882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084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CD33A-7A34-1B5E-3701-E8D0A78C7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5FB92F-3739-A546-12D6-A9068783B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25" y="875732"/>
            <a:ext cx="6323686" cy="904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37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48EFC-B054-2446-DDE1-CFBF9C36C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D0FD90-21C5-81AE-D2A4-403A48FBA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56" y="1356519"/>
            <a:ext cx="5715000" cy="808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59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BA04C-009F-6498-5C3E-A755992E8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4C773E-B1A4-06A7-A449-5121FE7F0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87" y="805326"/>
            <a:ext cx="5233939" cy="761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CF529D-280D-BDA8-A55D-AA19F63C582F}"/>
              </a:ext>
            </a:extLst>
          </p:cNvPr>
          <p:cNvSpPr txBox="1"/>
          <p:nvPr/>
        </p:nvSpPr>
        <p:spPr>
          <a:xfrm>
            <a:off x="982687" y="8622927"/>
            <a:ext cx="5233939" cy="1235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76" b="1" dirty="0">
                <a:solidFill>
                  <a:schemeClr val="bg1"/>
                </a:solidFill>
                <a:latin typeface="+mj-lt"/>
              </a:rPr>
              <a:t>Антипов Василий Тарасович</a:t>
            </a:r>
          </a:p>
          <a:p>
            <a:pPr algn="ctr"/>
            <a:r>
              <a:rPr lang="ru-RU" sz="2476" b="1" dirty="0">
                <a:solidFill>
                  <a:schemeClr val="bg1"/>
                </a:solidFill>
                <a:latin typeface="+mj-lt"/>
              </a:rPr>
              <a:t>(1915-1993)</a:t>
            </a:r>
          </a:p>
          <a:p>
            <a:pPr algn="ctr"/>
            <a:r>
              <a:rPr lang="ru-RU" sz="2476" b="1" dirty="0">
                <a:solidFill>
                  <a:schemeClr val="bg1"/>
                </a:solidFill>
                <a:latin typeface="+mj-lt"/>
              </a:rPr>
              <a:t>Гвардии младший сержант</a:t>
            </a:r>
          </a:p>
        </p:txBody>
      </p:sp>
    </p:spTree>
    <p:extLst>
      <p:ext uri="{BB962C8B-B14F-4D97-AF65-F5344CB8AC3E}">
        <p14:creationId xmlns:p14="http://schemas.microsoft.com/office/powerpoint/2010/main" val="3723296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8C497-264A-B936-1527-3D338B7C0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19A3D9-EF9E-05DB-44D6-6AF39AE8E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" r="4209"/>
          <a:stretch/>
        </p:blipFill>
        <p:spPr>
          <a:xfrm>
            <a:off x="559096" y="719361"/>
            <a:ext cx="6081120" cy="849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75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B5C34-6538-A2A8-A5A9-96D2AF7AB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B495BF-A40F-6DF8-E9E6-ECB0E3F9A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" t="2978" r="1683" b="1699"/>
          <a:stretch/>
        </p:blipFill>
        <p:spPr>
          <a:xfrm>
            <a:off x="285081" y="719361"/>
            <a:ext cx="6630737" cy="936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00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FC1F4-F227-2B20-BA0B-CF00023A0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F12E45-E4A9-D08B-886B-11E96D539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99" y="215305"/>
            <a:ext cx="6321913" cy="903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6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A6C24-7796-0C45-00BF-126F09E66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A7F743-851E-315D-BC6E-238E453E9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7" y="863377"/>
            <a:ext cx="6080626" cy="849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66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39EAC-9AB0-6A10-C9E6-6D2D16CF1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BC2D56-19DD-6998-1800-4DB6243F3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1" r="1990" b="6991"/>
          <a:stretch/>
        </p:blipFill>
        <p:spPr>
          <a:xfrm rot="16200000">
            <a:off x="-1284390" y="2075015"/>
            <a:ext cx="9408052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879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271</TotalTime>
  <Words>146</Words>
  <Application>Microsoft Office PowerPoint</Application>
  <PresentationFormat>Произвольный</PresentationFormat>
  <Paragraphs>50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B52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Барданов Н.С</dc:creator>
  <cp:lastModifiedBy>Барданов Н.С</cp:lastModifiedBy>
  <cp:revision>5</cp:revision>
  <dcterms:created xsi:type="dcterms:W3CDTF">2025-05-04T22:16:56Z</dcterms:created>
  <dcterms:modified xsi:type="dcterms:W3CDTF">2026-05-07T03:00:03Z</dcterms:modified>
</cp:coreProperties>
</file>